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2023-04-10T12:47:30Z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